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721850" cy="7561263"/>
  <p:notesSz cx="6858000" cy="9144000"/>
  <p:defaultTextStyle>
    <a:defPPr>
      <a:defRPr lang="ru-RU"/>
    </a:defPPr>
    <a:lvl1pPr marL="0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359" autoAdjust="0"/>
  </p:normalViewPr>
  <p:slideViewPr>
    <p:cSldViewPr>
      <p:cViewPr>
        <p:scale>
          <a:sx n="60" d="100"/>
          <a:sy n="60" d="100"/>
        </p:scale>
        <p:origin x="-678" y="-258"/>
      </p:cViewPr>
      <p:guideLst>
        <p:guide orient="horz" pos="2382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139" y="2348893"/>
            <a:ext cx="8263573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278" y="4284716"/>
            <a:ext cx="680529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8341" y="302802"/>
            <a:ext cx="2187416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092" y="302802"/>
            <a:ext cx="6400218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959" y="4858812"/>
            <a:ext cx="8263573" cy="150175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7959" y="3204786"/>
            <a:ext cx="8263573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7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75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75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626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564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502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6093" y="1764295"/>
            <a:ext cx="4293817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1940" y="1764295"/>
            <a:ext cx="4293817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3" y="1692533"/>
            <a:ext cx="429550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76" indent="0">
              <a:buNone/>
              <a:defRPr sz="2200" b="1"/>
            </a:lvl2pPr>
            <a:lvl3pPr marL="987552" indent="0">
              <a:buNone/>
              <a:defRPr sz="1900" b="1"/>
            </a:lvl3pPr>
            <a:lvl4pPr marL="1481328" indent="0">
              <a:buNone/>
              <a:defRPr sz="1700" b="1"/>
            </a:lvl4pPr>
            <a:lvl5pPr marL="1975104" indent="0">
              <a:buNone/>
              <a:defRPr sz="1700" b="1"/>
            </a:lvl5pPr>
            <a:lvl6pPr marL="2468880" indent="0">
              <a:buNone/>
              <a:defRPr sz="1700" b="1"/>
            </a:lvl6pPr>
            <a:lvl7pPr marL="2962656" indent="0">
              <a:buNone/>
              <a:defRPr sz="1700" b="1"/>
            </a:lvl7pPr>
            <a:lvl8pPr marL="3456432" indent="0">
              <a:buNone/>
              <a:defRPr sz="1700" b="1"/>
            </a:lvl8pPr>
            <a:lvl9pPr marL="39502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93" y="2397901"/>
            <a:ext cx="429550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8565" y="1692533"/>
            <a:ext cx="4297193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76" indent="0">
              <a:buNone/>
              <a:defRPr sz="2200" b="1"/>
            </a:lvl2pPr>
            <a:lvl3pPr marL="987552" indent="0">
              <a:buNone/>
              <a:defRPr sz="1900" b="1"/>
            </a:lvl3pPr>
            <a:lvl4pPr marL="1481328" indent="0">
              <a:buNone/>
              <a:defRPr sz="1700" b="1"/>
            </a:lvl4pPr>
            <a:lvl5pPr marL="1975104" indent="0">
              <a:buNone/>
              <a:defRPr sz="1700" b="1"/>
            </a:lvl5pPr>
            <a:lvl6pPr marL="2468880" indent="0">
              <a:buNone/>
              <a:defRPr sz="1700" b="1"/>
            </a:lvl6pPr>
            <a:lvl7pPr marL="2962656" indent="0">
              <a:buNone/>
              <a:defRPr sz="1700" b="1"/>
            </a:lvl7pPr>
            <a:lvl8pPr marL="3456432" indent="0">
              <a:buNone/>
              <a:defRPr sz="1700" b="1"/>
            </a:lvl8pPr>
            <a:lvl9pPr marL="39502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8565" y="2397901"/>
            <a:ext cx="4297193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3" y="301050"/>
            <a:ext cx="3198422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973" y="301051"/>
            <a:ext cx="5434784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93" y="1582265"/>
            <a:ext cx="3198422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3776" indent="0">
              <a:buNone/>
              <a:defRPr sz="1300"/>
            </a:lvl2pPr>
            <a:lvl3pPr marL="987552" indent="0">
              <a:buNone/>
              <a:defRPr sz="1100"/>
            </a:lvl3pPr>
            <a:lvl4pPr marL="1481328" indent="0">
              <a:buNone/>
              <a:defRPr sz="1000"/>
            </a:lvl4pPr>
            <a:lvl5pPr marL="1975104" indent="0">
              <a:buNone/>
              <a:defRPr sz="1000"/>
            </a:lvl5pPr>
            <a:lvl6pPr marL="2468880" indent="0">
              <a:buNone/>
              <a:defRPr sz="1000"/>
            </a:lvl6pPr>
            <a:lvl7pPr marL="2962656" indent="0">
              <a:buNone/>
              <a:defRPr sz="1000"/>
            </a:lvl7pPr>
            <a:lvl8pPr marL="3456432" indent="0">
              <a:buNone/>
              <a:defRPr sz="1000"/>
            </a:lvl8pPr>
            <a:lvl9pPr marL="39502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551" y="5292884"/>
            <a:ext cx="583311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551" y="675613"/>
            <a:ext cx="583311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3776" indent="0">
              <a:buNone/>
              <a:defRPr sz="3000"/>
            </a:lvl2pPr>
            <a:lvl3pPr marL="987552" indent="0">
              <a:buNone/>
              <a:defRPr sz="2600"/>
            </a:lvl3pPr>
            <a:lvl4pPr marL="1481328" indent="0">
              <a:buNone/>
              <a:defRPr sz="2200"/>
            </a:lvl4pPr>
            <a:lvl5pPr marL="1975104" indent="0">
              <a:buNone/>
              <a:defRPr sz="2200"/>
            </a:lvl5pPr>
            <a:lvl6pPr marL="2468880" indent="0">
              <a:buNone/>
              <a:defRPr sz="2200"/>
            </a:lvl6pPr>
            <a:lvl7pPr marL="2962656" indent="0">
              <a:buNone/>
              <a:defRPr sz="2200"/>
            </a:lvl7pPr>
            <a:lvl8pPr marL="3456432" indent="0">
              <a:buNone/>
              <a:defRPr sz="2200"/>
            </a:lvl8pPr>
            <a:lvl9pPr marL="395020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551" y="5917739"/>
            <a:ext cx="583311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3776" indent="0">
              <a:buNone/>
              <a:defRPr sz="1300"/>
            </a:lvl2pPr>
            <a:lvl3pPr marL="987552" indent="0">
              <a:buNone/>
              <a:defRPr sz="1100"/>
            </a:lvl3pPr>
            <a:lvl4pPr marL="1481328" indent="0">
              <a:buNone/>
              <a:defRPr sz="1000"/>
            </a:lvl4pPr>
            <a:lvl5pPr marL="1975104" indent="0">
              <a:buNone/>
              <a:defRPr sz="1000"/>
            </a:lvl5pPr>
            <a:lvl6pPr marL="2468880" indent="0">
              <a:buNone/>
              <a:defRPr sz="1000"/>
            </a:lvl6pPr>
            <a:lvl7pPr marL="2962656" indent="0">
              <a:buNone/>
              <a:defRPr sz="1000"/>
            </a:lvl7pPr>
            <a:lvl8pPr marL="3456432" indent="0">
              <a:buNone/>
              <a:defRPr sz="1000"/>
            </a:lvl8pPr>
            <a:lvl9pPr marL="39502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3" y="302801"/>
            <a:ext cx="8749665" cy="1260211"/>
          </a:xfrm>
          <a:prstGeom prst="rect">
            <a:avLst/>
          </a:prstGeom>
        </p:spPr>
        <p:txBody>
          <a:bodyPr vert="horz" lIns="98755" tIns="49378" rIns="98755" bIns="4937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3" y="1764295"/>
            <a:ext cx="8749665" cy="4990084"/>
          </a:xfrm>
          <a:prstGeom prst="rect">
            <a:avLst/>
          </a:prstGeom>
        </p:spPr>
        <p:txBody>
          <a:bodyPr vert="horz" lIns="98755" tIns="49378" rIns="98755" bIns="4937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92" y="7008171"/>
            <a:ext cx="2268432" cy="402567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632" y="7008171"/>
            <a:ext cx="3078586" cy="402567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7326" y="7008171"/>
            <a:ext cx="2268432" cy="402567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8755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332" indent="-370332" algn="l" defTabSz="98755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2386" indent="-308610" algn="l" defTabSz="987552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indent="-246888" algn="l" defTabSz="98755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1992" indent="-246888" algn="l" defTabSz="98755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768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544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32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7552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81328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5104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880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656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432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50208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87167075_harvesttime9-kopiya.jpg"/>
          <p:cNvPicPr>
            <a:picLocks noChangeAspect="1"/>
          </p:cNvPicPr>
          <p:nvPr/>
        </p:nvPicPr>
        <p:blipFill>
          <a:blip r:embed="rId2" cstate="print"/>
          <a:srcRect t="4288" b="4288"/>
          <a:stretch>
            <a:fillRect/>
          </a:stretch>
        </p:blipFill>
        <p:spPr>
          <a:xfrm rot="16200000">
            <a:off x="1080293" y="-1080295"/>
            <a:ext cx="7561263" cy="972185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44501" y="1332359"/>
            <a:ext cx="8038643" cy="346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900" b="1" i="1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FOREIGN</a:t>
            </a:r>
            <a:endParaRPr lang="ru-RU" sz="3900" dirty="0" smtClean="0">
              <a:solidFill>
                <a:schemeClr val="accent6">
                  <a:lumMod val="50000"/>
                </a:schemeClr>
              </a:solidFill>
              <a:latin typeface="Century Schoolbook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00" b="1" i="1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lang="en-US" sz="3900" b="1" i="1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LANGUAGE</a:t>
            </a:r>
            <a:endParaRPr lang="ru-RU" sz="3900" dirty="0" smtClean="0">
              <a:solidFill>
                <a:schemeClr val="accent6">
                  <a:lumMod val="50000"/>
                </a:schemeClr>
              </a:solidFill>
              <a:latin typeface="Century Schoolbook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00" b="1" i="1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                              WEEK</a:t>
            </a:r>
            <a:endParaRPr lang="ru-RU" sz="3900" dirty="0" smtClean="0">
              <a:solidFill>
                <a:schemeClr val="accent6">
                  <a:lumMod val="50000"/>
                </a:schemeClr>
              </a:solidFill>
              <a:latin typeface="Century Schoolbook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“TRAVELLING AROUND THE WORLD”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endParaRPr lang="ru-RU" sz="2600" dirty="0" smtClean="0"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973" y="4716735"/>
            <a:ext cx="3971305" cy="4998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8755" tIns="49378" rIns="98755" bIns="49378">
            <a:spAutoFit/>
          </a:bodyPr>
          <a:lstStyle/>
          <a:p>
            <a:r>
              <a:rPr lang="en-US" sz="2600" b="1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(27.01.2014-31.01.2014)</a:t>
            </a:r>
            <a:r>
              <a:rPr lang="ru-RU" sz="2600" dirty="0" smtClean="0">
                <a:latin typeface="Arial" pitchFamily="34" charset="0"/>
              </a:rPr>
              <a:t> </a:t>
            </a:r>
            <a:endParaRPr lang="ru-RU" sz="2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Семінар АМ\портфолио англ.мови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721850" cy="7561263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339234" y="59026"/>
            <a:ext cx="7617031" cy="22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2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3000" b="1" i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Thursday</a:t>
            </a:r>
            <a:endParaRPr lang="ru-RU" sz="30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Literature Day</a:t>
            </a:r>
            <a:endParaRPr lang="ru-RU" sz="30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lang="en-US" sz="26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Awareness Quiz on </a:t>
            </a:r>
            <a:endParaRPr lang="ru-RU" sz="2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English-speaking countries (10 form)</a:t>
            </a:r>
            <a:endParaRPr lang="en-US" sz="2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  <p:pic>
        <p:nvPicPr>
          <p:cNvPr id="6" name="Рисунок 5" descr="IMG_20140311_103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7614" y="3923507"/>
            <a:ext cx="4027481" cy="302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40311_1026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083" y="2280433"/>
            <a:ext cx="4384672" cy="328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H:\Семінар АМ\портфолио англ.мови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721850" cy="75612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40445" y="324247"/>
            <a:ext cx="6794514" cy="530608"/>
          </a:xfrm>
          <a:prstGeom prst="rect">
            <a:avLst/>
          </a:prstGeom>
        </p:spPr>
        <p:txBody>
          <a:bodyPr wrap="none" lIns="98755" tIns="49378" rIns="98755" bIns="49378">
            <a:spAutoFit/>
          </a:bodyPr>
          <a:lstStyle/>
          <a:p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“W. Shakespeare”   (11-B form)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F:\Новая папка (2)\IMG_35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461" y="900311"/>
            <a:ext cx="3693375" cy="287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Новая папка (2)\IMG_35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4367" y="843122"/>
            <a:ext cx="3769933" cy="311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:\Новая папка (2)\IMG_35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477" y="4068663"/>
            <a:ext cx="3769933" cy="303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Новая папка (2)\IMG_35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941" y="4212679"/>
            <a:ext cx="4076167" cy="303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Семінар АМ\портфолио англ.мови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850" cy="75612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508923">
            <a:off x="3636789" y="612279"/>
            <a:ext cx="4532420" cy="499830"/>
          </a:xfrm>
          <a:prstGeom prst="rect">
            <a:avLst/>
          </a:prstGeom>
        </p:spPr>
        <p:txBody>
          <a:bodyPr wrap="none" lIns="98755" tIns="49378" rIns="98755" bIns="49378">
            <a:spAutoFit/>
          </a:bodyPr>
          <a:lstStyle/>
          <a:p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Competition (6-A form) </a:t>
            </a:r>
            <a:endParaRPr lang="ru-RU" sz="2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F:\Новая папка (2)\IMG_34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6818">
            <a:off x="4352967" y="3436802"/>
            <a:ext cx="4670069" cy="341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F:\Новая папка (2)\IMG_34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1278">
            <a:off x="888798" y="984652"/>
            <a:ext cx="4918311" cy="3508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Семінар АМ\портфолио англ.мови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721850" cy="7561262"/>
          </a:xfrm>
          <a:prstGeom prst="rect">
            <a:avLst/>
          </a:prstGeom>
          <a:noFill/>
        </p:spPr>
      </p:pic>
      <p:pic>
        <p:nvPicPr>
          <p:cNvPr id="2" name="Рисунок 1" descr="F:\Новая папка (2)\IMG_34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1654">
            <a:off x="701023" y="607998"/>
            <a:ext cx="4612077" cy="358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:\Новая папка (2)\IMG_34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4551">
            <a:off x="4371327" y="1618883"/>
            <a:ext cx="4808029" cy="330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Новая папка (2)\IMG_34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2533" y="3564607"/>
            <a:ext cx="4287276" cy="325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Семінар АМ\портфолио англ.мови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27881"/>
            <a:ext cx="9721850" cy="8389144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 rot="21298001">
            <a:off x="742507" y="554597"/>
            <a:ext cx="3674808" cy="14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i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Friday</a:t>
            </a:r>
            <a:endParaRPr lang="ru-RU" sz="30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Cartoons Day</a:t>
            </a:r>
            <a:endParaRPr lang="ru-RU" sz="30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2600" b="1" i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Multiland</a:t>
            </a:r>
            <a:r>
              <a:rPr lang="en-US" sz="26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(1-6 forms)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3" name="Рисунок 2" descr="F:\week\IMG2350-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94190">
            <a:off x="1363870" y="2974707"/>
            <a:ext cx="4458960" cy="358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week\IMG2351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7519">
            <a:off x="4609095" y="317207"/>
            <a:ext cx="4045449" cy="333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Семінар АМ\портфолио англ.мов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850" cy="75612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320025">
            <a:off x="5508997" y="1692399"/>
            <a:ext cx="3203466" cy="899939"/>
          </a:xfrm>
          <a:prstGeom prst="rect">
            <a:avLst/>
          </a:prstGeom>
        </p:spPr>
        <p:txBody>
          <a:bodyPr wrap="none" lIns="98755" tIns="49378" rIns="98755" bIns="49378">
            <a:spAutoFit/>
          </a:bodyPr>
          <a:lstStyle/>
          <a:p>
            <a:pPr algn="ctr"/>
            <a:r>
              <a:rPr lang="en-US" sz="2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Sprechen</a:t>
            </a:r>
            <a:r>
              <a:rPr lang="en-US" sz="2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en-US" sz="2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Deutsch </a:t>
            </a:r>
            <a:endParaRPr lang="uk-UA" sz="26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 forms) </a:t>
            </a:r>
            <a:endParaRPr lang="ru-RU" sz="2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G:\DSCF89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445" y="540271"/>
            <a:ext cx="4746627" cy="365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0CASIO\CIMG1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861" y="3276575"/>
            <a:ext cx="4841752" cy="398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Семінар АМ\портфолио англ.мови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850" cy="7561263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 rot="483887">
            <a:off x="5220965" y="1260351"/>
            <a:ext cx="2304256" cy="157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Foreign Morning  Greetings</a:t>
            </a:r>
            <a:endParaRPr lang="en-US" sz="2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4" name="Рисунок 3" descr="G:\DCIM\100CASIO\CIMG14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4691" y="3463063"/>
            <a:ext cx="4593510" cy="334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Семінар АМ\портфолио англ.мов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850" cy="7561263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186117" y="21937"/>
            <a:ext cx="7999824" cy="216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200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i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Monday</a:t>
            </a:r>
            <a:endParaRPr lang="ru-RU" sz="3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Press Day</a:t>
            </a:r>
            <a:endParaRPr lang="ru-RU" sz="3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Travelling around the world</a:t>
            </a:r>
            <a:endParaRPr lang="uk-UA" sz="2600" b="1" i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6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( 5-11 forms)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3" name="Рисунок 2" descr="F:\Новая папка (2)\IMG_34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461" y="2052439"/>
            <a:ext cx="3751366" cy="333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F:\Новая папка (2)\IMG_34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965" y="3852639"/>
            <a:ext cx="3904483" cy="325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Семінар АМ\портфолио англ.мови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27881"/>
            <a:ext cx="9721850" cy="8389144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88517" y="180231"/>
            <a:ext cx="7198650" cy="89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Running competitions : </a:t>
            </a:r>
            <a:r>
              <a:rPr lang="en-US" sz="26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crosswords,puzzles</a:t>
            </a:r>
            <a:r>
              <a:rPr lang="en-US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, riddles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( 3-8 forms) </a:t>
            </a:r>
            <a:endParaRPr lang="en-US" sz="2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 descr="G:\DCIM\100CASIO\CIMG16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5539">
            <a:off x="684461" y="1764407"/>
            <a:ext cx="3724864" cy="277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0CASIO\CIMG16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3693">
            <a:off x="4500885" y="3492599"/>
            <a:ext cx="4516952" cy="357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Семінар АМ\портфолио англ.мови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721850" cy="7561262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879883" y="384765"/>
            <a:ext cx="8268319" cy="14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Tuesday 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Information Day</a:t>
            </a:r>
            <a:endParaRPr lang="ru-RU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26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Interesting facts about foreign languages</a:t>
            </a:r>
            <a:endParaRPr lang="ru-RU" sz="2600" dirty="0" smtClean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(5-11 forms)</a:t>
            </a:r>
            <a:endParaRPr lang="en-US" sz="2600" dirty="0" smtClean="0">
              <a:latin typeface="Arial" pitchFamily="34" charset="0"/>
            </a:endParaRPr>
          </a:p>
        </p:txBody>
      </p:sp>
      <p:pic>
        <p:nvPicPr>
          <p:cNvPr id="3" name="Рисунок 2" descr="G:\DCIM\100CASIO\CIMG16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621" y="2052439"/>
            <a:ext cx="560733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Семінар АМ\портфолио англ.мови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850" cy="7561263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4461" y="468263"/>
            <a:ext cx="7157680" cy="57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Quiz-lesson. The smartest team (7-A form)  </a:t>
            </a:r>
            <a:endParaRPr lang="en-US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 descr="G:\DCIM\100CASIO\CIMG16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90" y="1081299"/>
            <a:ext cx="3904484" cy="295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0CASIO\CIMG16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925" y="1404367"/>
            <a:ext cx="3540258" cy="295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DCIM\100CASIO\CIMG16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0605" y="3708623"/>
            <a:ext cx="3693375" cy="293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Семінар АМ\портфолио англ.мови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850" cy="7561263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64581" y="324247"/>
            <a:ext cx="3904484" cy="10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i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Wednesday </a:t>
            </a:r>
            <a:r>
              <a:rPr lang="en-US" sz="3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Music Day</a:t>
            </a:r>
            <a:endParaRPr lang="ru-RU" sz="30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Karaoke (5-11 forms)</a:t>
            </a:r>
            <a:endParaRPr lang="en-US" sz="26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3" name="Рисунок 2" descr="G:\DCIM\100CASIO\CIMG14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485" y="1260351"/>
            <a:ext cx="3846492" cy="301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0CASIO\CIMG15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933" y="1404367"/>
            <a:ext cx="3598250" cy="269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DCIM\100CASIO\CIMG15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949" y="4212679"/>
            <a:ext cx="3981042" cy="298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DCIM\100CASIO\CIMG149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8557" y="4284687"/>
            <a:ext cx="3521691" cy="246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H:\Семінар АМ\портфолио англ.мови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721850" cy="75612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2453" y="468263"/>
            <a:ext cx="6371233" cy="576874"/>
          </a:xfrm>
          <a:prstGeom prst="rect">
            <a:avLst/>
          </a:prstGeom>
        </p:spPr>
        <p:txBody>
          <a:bodyPr wrap="none" lIns="98755" tIns="49378" rIns="98755" bIns="49378">
            <a:spAutoFit/>
          </a:bodyPr>
          <a:lstStyle/>
          <a:p>
            <a:r>
              <a:rPr lang="en-US" sz="3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Flash-mob “Hockey-</a:t>
            </a:r>
            <a:r>
              <a:rPr lang="en-US" sz="3000" b="1" i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Pockey</a:t>
            </a:r>
            <a:r>
              <a:rPr lang="en-US" sz="3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” (5-7 form</a:t>
            </a:r>
            <a:r>
              <a:rPr lang="uk-UA" sz="3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0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G:\DCIM\100CASIO\CIMG1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517" y="1188343"/>
            <a:ext cx="5600822" cy="454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Семінар АМ\портфолио англ.мови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850" cy="7561263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436989" y="1620391"/>
            <a:ext cx="2808312" cy="108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470523" algn="l"/>
              </a:tabLst>
            </a:pP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English Party </a:t>
            </a:r>
            <a:endParaRPr lang="uk-UA" sz="32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470523" algn="l"/>
              </a:tabLst>
            </a:pP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(5 – A form)                                    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 descr="G:\DCIM\100CASIO\CIMG1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477" y="1116335"/>
            <a:ext cx="4076167" cy="287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0CASIO\CIMG15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845" y="3492599"/>
            <a:ext cx="4994869" cy="358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H:\Семінар АМ\портфолио англ.мови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721851" cy="7561263"/>
          </a:xfrm>
          <a:prstGeom prst="rect">
            <a:avLst/>
          </a:prstGeom>
          <a:noFill/>
        </p:spPr>
      </p:pic>
      <p:pic>
        <p:nvPicPr>
          <p:cNvPr id="2" name="Рисунок 1" descr="G:\DCIM\100CASIO\CIMG15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53" y="612279"/>
            <a:ext cx="4899744" cy="381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G:\DCIM\100CASIO\CIMG1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885" y="2556495"/>
            <a:ext cx="4688635" cy="375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141</Words>
  <Application>Microsoft Office PowerPoint</Application>
  <PresentationFormat>Произвольный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26</cp:revision>
  <dcterms:modified xsi:type="dcterms:W3CDTF">2014-03-12T18:59:14Z</dcterms:modified>
</cp:coreProperties>
</file>