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2" r:id="rId3"/>
    <p:sldId id="264" r:id="rId4"/>
    <p:sldId id="257" r:id="rId5"/>
    <p:sldId id="262" r:id="rId6"/>
    <p:sldId id="263" r:id="rId7"/>
    <p:sldId id="265" r:id="rId8"/>
    <p:sldId id="266" r:id="rId9"/>
    <p:sldId id="267" r:id="rId10"/>
    <p:sldId id="268" r:id="rId11"/>
    <p:sldId id="271" r:id="rId12"/>
    <p:sldId id="269" r:id="rId13"/>
    <p:sldId id="270" r:id="rId14"/>
    <p:sldId id="274" r:id="rId15"/>
    <p:sldId id="259" r:id="rId16"/>
    <p:sldId id="276" r:id="rId17"/>
    <p:sldId id="275" r:id="rId18"/>
    <p:sldId id="280" r:id="rId19"/>
    <p:sldId id="273" r:id="rId20"/>
    <p:sldId id="277" r:id="rId21"/>
    <p:sldId id="260" r:id="rId22"/>
    <p:sldId id="278" r:id="rId23"/>
    <p:sldId id="27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0C1E5-E92E-4A42-BC16-60C14B2AF93D}" type="datetimeFigureOut">
              <a:rPr lang="ru-RU" smtClean="0"/>
              <a:pPr/>
              <a:t>10.02.2014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32618-D2B4-4F03-BD44-2FE7EBD80D8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urok\Happy.mp3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ramki-vsem.ru/fon/svetlyj-fon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57158" y="928670"/>
            <a:ext cx="7593874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The theme</a:t>
            </a: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uk-UA" sz="4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lang="uk-UA" sz="4000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of our lesson is ‘Appearance’.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kumimoji="0" lang="en-US" sz="4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28596" y="2357430"/>
            <a:ext cx="457203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Today we are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going to listen to the dialogues, to read the text and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r>
              <a:rPr kumimoji="0" lang="en-US" sz="2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to refresh the using of the verb have got. And we shall train to describe people.</a:t>
            </a:r>
            <a:endParaRPr kumimoji="0" lang="en-US" sz="4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22531" name="Picture 3" descr="F:\Scrap Color of hope\t1ht PNGandJPG\PNGandJPG\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98988"/>
            <a:ext cx="2382838" cy="2259012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сканіроване\малюнки\IMG_00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500306"/>
            <a:ext cx="2874367" cy="2541569"/>
          </a:xfrm>
          <a:prstGeom prst="rect">
            <a:avLst/>
          </a:prstGeom>
          <a:noFill/>
        </p:spPr>
      </p:pic>
      <p:pic>
        <p:nvPicPr>
          <p:cNvPr id="1028" name="Picture 4" descr="C:\Documents and Settings\Admin\Рабочий стол\сканіроване\малюнки\IMG_іа000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429388" y="2357430"/>
            <a:ext cx="2875003" cy="26654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amki-vsem.ru/fon/svetlyj-fon46.jpg"/>
          <p:cNvPicPr>
            <a:picLocks noChangeAspect="1" noChangeArrowheads="1"/>
          </p:cNvPicPr>
          <p:nvPr/>
        </p:nvPicPr>
        <p:blipFill>
          <a:blip r:embed="rId2"/>
          <a:srcRect b="3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C:\Documents and Settings\Admin\Рабочий стол\сканіроване\IMG_000п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736"/>
            <a:ext cx="7572428" cy="518386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285728"/>
            <a:ext cx="64294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Revising the words with pictures and making own sentences</a:t>
            </a:r>
            <a:endParaRPr lang="ru-RU" sz="2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ramki-vsem.ru/fon/svetlyj-fon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C:\Documents and Settings\Admin\Рабочий стол\сканіроване\IMG_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785794"/>
            <a:ext cx="7546852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amki-vsem.ru/fon/svetlyj-fon46.jpg"/>
          <p:cNvPicPr>
            <a:picLocks noChangeAspect="1" noChangeArrowheads="1"/>
          </p:cNvPicPr>
          <p:nvPr/>
        </p:nvPicPr>
        <p:blipFill>
          <a:blip r:embed="rId2"/>
          <a:srcRect b="3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6" name="Picture 2" descr="C:\Documents and Settings\Admin\Рабочий стол\сканіроване\IMG_000сс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390" y="1500174"/>
            <a:ext cx="7596736" cy="507682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357166"/>
            <a:ext cx="64294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Revising the words with pictures and making own sentences</a:t>
            </a: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amki-vsem.ru/fon/svetlyj-fon46.jpg"/>
          <p:cNvPicPr>
            <a:picLocks noChangeAspect="1" noChangeArrowheads="1"/>
          </p:cNvPicPr>
          <p:nvPr/>
        </p:nvPicPr>
        <p:blipFill>
          <a:blip r:embed="rId2"/>
          <a:srcRect b="3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Documents and Settings\Admin\Рабочий стол\сканіроване\IMG_0пп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796" y="1428736"/>
            <a:ext cx="7801303" cy="5314952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357166"/>
            <a:ext cx="64294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Revising the words with pictures and making own sentences</a:t>
            </a:r>
            <a:endParaRPr lang="ru-RU" sz="20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://ramki-vsem.ru/fony/fon_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785794"/>
            <a:ext cx="5857916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</a:t>
            </a:r>
            <a:r>
              <a:rPr lang="en-US" sz="4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Match the opposites </a:t>
            </a:r>
            <a:r>
              <a:rPr lang="uk-UA" sz="4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uk-UA" sz="4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4000" dirty="0" smtClean="0">
                <a:ln w="18415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    </a:t>
            </a:r>
            <a:r>
              <a:rPr lang="en-US" sz="2400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(blackboard)</a:t>
            </a:r>
            <a:endParaRPr lang="ru-RU" sz="4000" dirty="0" smtClean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>
              <a:buNone/>
            </a:pPr>
            <a:r>
              <a:rPr lang="en-US" dirty="0" smtClean="0"/>
              <a:t>                Young            </a:t>
            </a:r>
            <a:r>
              <a:rPr lang="uk-UA" dirty="0" smtClean="0"/>
              <a:t> </a:t>
            </a:r>
            <a:r>
              <a:rPr lang="en-US" dirty="0" smtClean="0"/>
              <a:t> short      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                Short             </a:t>
            </a:r>
            <a:r>
              <a:rPr lang="uk-UA" dirty="0" smtClean="0"/>
              <a:t> </a:t>
            </a:r>
            <a:r>
              <a:rPr lang="en-US" dirty="0" smtClean="0"/>
              <a:t> dark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                Curly               old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                Blonde            slim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                Fat                   long</a:t>
            </a:r>
            <a:endParaRPr lang="ru-RU" dirty="0" smtClean="0"/>
          </a:p>
          <a:p>
            <a:pPr>
              <a:buNone/>
            </a:pPr>
            <a:r>
              <a:rPr lang="en-US" dirty="0" smtClean="0"/>
              <a:t>                tall                 </a:t>
            </a:r>
            <a:r>
              <a:rPr lang="uk-UA" dirty="0" smtClean="0"/>
              <a:t> </a:t>
            </a:r>
            <a:r>
              <a:rPr lang="en-US" dirty="0" smtClean="0"/>
              <a:t> straight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219" name="Picture 3" descr="F:\Scrap Color of hope\t1ht PNGandJPG\PNGandJPG\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32" y="4786322"/>
            <a:ext cx="2850652" cy="1927226"/>
          </a:xfrm>
          <a:prstGeom prst="rect">
            <a:avLst/>
          </a:prstGeom>
          <a:noFill/>
        </p:spPr>
      </p:pic>
      <p:pic>
        <p:nvPicPr>
          <p:cNvPr id="9220" name="Picture 4" descr="F:\Scrap Color of hope\t1ht PNGandJPG\PNGandJPG\12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7222" y="-285776"/>
            <a:ext cx="2700534" cy="3600000"/>
          </a:xfrm>
          <a:prstGeom prst="rect">
            <a:avLst/>
          </a:prstGeom>
          <a:noFill/>
        </p:spPr>
      </p:pic>
      <p:pic>
        <p:nvPicPr>
          <p:cNvPr id="7" name="Picture 4" descr="F:\Scrap Color of hope\t1ht PNGandJPG\PNGandJPG\12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 flipV="1">
            <a:off x="4500562" y="2690939"/>
            <a:ext cx="2786082" cy="3714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http://ramki-vsem.ru/fon/fon-priroda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4282" y="142852"/>
            <a:ext cx="5229829" cy="76944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Listen to the dialogue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00562" y="1142984"/>
            <a:ext cx="228601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/>
              <a:t>It is picture C</a:t>
            </a:r>
            <a:endParaRPr lang="ru-RU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643438" y="1785926"/>
            <a:ext cx="300039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dirty="0" smtClean="0"/>
              <a:t>Прослухати діалог</a:t>
            </a:r>
            <a:endParaRPr lang="ru-RU" dirty="0"/>
          </a:p>
        </p:txBody>
      </p:sp>
      <p:pic>
        <p:nvPicPr>
          <p:cNvPr id="2050" name="Picture 2" descr="C:\Documents and Settings\Admin\Рабочий стол\сканіроване\малюнки\IMG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142984"/>
            <a:ext cx="3571900" cy="53977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ramki-vsem.ru/fon/svetlyj-fon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фото Ання\125 011.jpg"/>
          <p:cNvPicPr>
            <a:picLocks noChangeAspect="1" noChangeArrowheads="1"/>
          </p:cNvPicPr>
          <p:nvPr/>
        </p:nvPicPr>
        <p:blipFill>
          <a:blip r:embed="rId3" cstate="print"/>
          <a:srcRect t="7938" r="3261" b="4749"/>
          <a:stretch>
            <a:fillRect/>
          </a:stretch>
        </p:blipFill>
        <p:spPr bwMode="auto">
          <a:xfrm>
            <a:off x="1285852" y="1000108"/>
            <a:ext cx="7000924" cy="473908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1" name="Picture 3" descr="F:\Scrap Color of hope\t1ht PNGandJPG\PNGandJPG\1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14290"/>
            <a:ext cx="4857784" cy="1000108"/>
          </a:xfrm>
          <a:prstGeom prst="rect">
            <a:avLst/>
          </a:prstGeom>
          <a:noFill/>
        </p:spPr>
      </p:pic>
      <p:pic>
        <p:nvPicPr>
          <p:cNvPr id="7172" name="Picture 4" descr="F:\Scrap Color of hope\t1ht PNGandJPG\PNGandJPG\12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5500702"/>
            <a:ext cx="5889438" cy="180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amki-vsem.ru/fon/svetlyj-fon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F:\Scrap Color of hope\t1ht PNGandJPG\PNGandJPG\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4290"/>
            <a:ext cx="4857784" cy="1000108"/>
          </a:xfrm>
          <a:prstGeom prst="rect">
            <a:avLst/>
          </a:prstGeom>
          <a:noFill/>
        </p:spPr>
      </p:pic>
      <p:pic>
        <p:nvPicPr>
          <p:cNvPr id="6" name="Picture 4" descr="F:\Scrap Color of hope\t1ht PNGandJPG\PNGandJPG\1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5500702"/>
            <a:ext cx="5889438" cy="1800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525963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>
              <a:buNone/>
            </a:pPr>
            <a:r>
              <a:rPr lang="en-US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Fill in </a:t>
            </a:r>
            <a:r>
              <a:rPr lang="en-US" sz="3600" b="1" dirty="0" smtClean="0">
                <a:ln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have, haven’t, has,   hasn’t </a:t>
            </a:r>
            <a:r>
              <a:rPr lang="en-US" sz="2400" b="1" dirty="0" smtClean="0">
                <a:ln>
                  <a:solidFill>
                    <a:schemeClr val="tx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(blackboard)</a:t>
            </a:r>
            <a:endParaRPr lang="ru-RU" b="1" dirty="0" smtClean="0">
              <a:ln>
                <a:solidFill>
                  <a:schemeClr val="tx1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ln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I … got a TV, but I… got a computer.</a:t>
            </a:r>
            <a:endParaRPr lang="ru-RU" b="1" dirty="0" smtClean="0">
              <a:ln>
                <a:solidFill>
                  <a:schemeClr val="tx2">
                    <a:lumMod val="50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ln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Tom … got wrinkles.</a:t>
            </a:r>
            <a:endParaRPr lang="ru-RU" b="1" dirty="0" smtClean="0">
              <a:ln>
                <a:solidFill>
                  <a:schemeClr val="tx2">
                    <a:lumMod val="50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ln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… you got a brother?</a:t>
            </a:r>
            <a:endParaRPr lang="ru-RU" b="1" dirty="0" smtClean="0">
              <a:ln>
                <a:solidFill>
                  <a:schemeClr val="tx2">
                    <a:lumMod val="50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>
              <a:buFont typeface="Wingdings" pitchFamily="2" charset="2"/>
              <a:buChar char="ü"/>
            </a:pPr>
            <a:r>
              <a:rPr lang="en-US" b="1" dirty="0" smtClean="0">
                <a:ln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Yes, I …, but I… got a sister.</a:t>
            </a:r>
            <a:endParaRPr lang="ru-RU" b="1" dirty="0" smtClean="0">
              <a:ln>
                <a:solidFill>
                  <a:schemeClr val="tx2">
                    <a:lumMod val="50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ln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The uncle … got dark curly hair.</a:t>
            </a:r>
            <a:endParaRPr lang="ru-RU" b="1" dirty="0" smtClean="0">
              <a:ln>
                <a:solidFill>
                  <a:schemeClr val="tx2">
                    <a:lumMod val="50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lvl="0">
              <a:buFont typeface="Wingdings" pitchFamily="2" charset="2"/>
              <a:buChar char="ü"/>
            </a:pPr>
            <a:r>
              <a:rPr lang="en-US" b="1" dirty="0" smtClean="0">
                <a:ln>
                  <a:solidFill>
                    <a:schemeClr val="tx2">
                      <a:lumMod val="50000"/>
                    </a:schemeClr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My granny … got glasses. She can’t see well.</a:t>
            </a:r>
            <a:endParaRPr lang="ru-RU" b="1" dirty="0" smtClean="0">
              <a:ln>
                <a:solidFill>
                  <a:schemeClr val="tx2">
                    <a:lumMod val="50000"/>
                  </a:schemeClr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ramki-vsem.ru/fony/fon_1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Ф</a:t>
            </a:r>
            <a:r>
              <a:rPr lang="uk-UA" dirty="0" err="1" smtClean="0"/>
              <a:t>ізкультхвилинка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музика</a:t>
            </a:r>
            <a:endParaRPr lang="ru-RU" dirty="0"/>
          </a:p>
        </p:txBody>
      </p:sp>
      <p:pic>
        <p:nvPicPr>
          <p:cNvPr id="7172" name="Picture 4" descr="http://urok-informatiku.ru/wp-content/uploads/2013/08/muzuchni-phizkulthvulunku-300x224.png"/>
          <p:cNvPicPr>
            <a:picLocks noChangeAspect="1" noChangeArrowheads="1"/>
          </p:cNvPicPr>
          <p:nvPr/>
        </p:nvPicPr>
        <p:blipFill>
          <a:blip r:embed="rId4"/>
          <a:srcRect l="6120" t="4918" r="5749" b="18033"/>
          <a:stretch>
            <a:fillRect/>
          </a:stretch>
        </p:blipFill>
        <p:spPr bwMode="auto">
          <a:xfrm>
            <a:off x="428596" y="1357298"/>
            <a:ext cx="8104412" cy="52903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Happ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143372" y="3857628"/>
            <a:ext cx="928694" cy="928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ramki-vsem.ru/fon/svetlyj-fon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C:\Documents and Settings\Admin\Рабочий стол\сканіроване\IMG_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928670"/>
            <a:ext cx="4487190" cy="328614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57158" y="357166"/>
            <a:ext cx="378615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   Hi!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   My name is Helen. I am from the USA.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   I have got straight dark hair and brown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eyes.  I am tall and slim. Friends call me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Smiler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. It is not my real name. It  is my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nickname. They call me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Smiler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because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I am kind and friendly.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   I have got a family. There are three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children in my family : two brothers,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Bill and Tom, and me. I have got two 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pets, too. They are dogs. They are called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Rex and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Blacky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. I walk and feed them.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Have you got a pet?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   Please write me about your family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/>
            </a:r>
            <a:b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</a:b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and your pets.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           Love</a:t>
            </a:r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  <a:ea typeface="Calibri" pitchFamily="34" charset="0"/>
                <a:cs typeface="Times New Roman" pitchFamily="18" charset="0"/>
              </a:rPr>
              <a:t>.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Helen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42910" y="4000504"/>
            <a:ext cx="3357586" cy="27392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libri" pitchFamily="34" charset="0"/>
                <a:ea typeface="Calibri" pitchFamily="34" charset="0"/>
                <a:cs typeface="Times New Roman" pitchFamily="18" charset="0"/>
              </a:rPr>
              <a:t>True or false</a:t>
            </a:r>
            <a:endParaRPr kumimoji="0" lang="ru-RU" sz="14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Helen is from Canada.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She has got straight blonde hair.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Her eyes are brown.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She is tall and fat.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Helen has not got a nickname.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She is friendly. 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There are tree children in her family.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Helen has two sisters.</a:t>
            </a:r>
            <a:endParaRPr kumimoji="0" lang="ru-RU" sz="105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Rex and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Blacky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are cats.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ramki-vsem.ru/fon/fon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8" name="Picture 2" descr="C:\Documents and Settings\Admin\Рабочий стол\сканіроване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5381" y="1714488"/>
            <a:ext cx="6341461" cy="468438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71472" y="142852"/>
            <a:ext cx="2690032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dirty="0" smtClean="0"/>
              <a:t>Poem “Mr. Pratt”</a:t>
            </a:r>
            <a:endParaRPr lang="ru-RU" sz="28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714356"/>
            <a:ext cx="27860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Mr. Pratt is very fat.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Mr. Lynn is very thin.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Mr. Hall is very tall.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Mr.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Cort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is very short.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Who is fat? Mr. Pratt.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Who is thin? Mr. Lynn.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Who is tall? Mr. Hall.</a:t>
            </a: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Who is short? Mr. </a:t>
            </a:r>
            <a:r>
              <a:rPr kumimoji="0" lang="en-US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Cort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 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amki-vsem.ru/fony/fon_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3116"/>
            <a:ext cx="7572428" cy="3625857"/>
          </a:xfrm>
        </p:spPr>
        <p:txBody>
          <a:bodyPr>
            <a:normAutofit fontScale="85000" lnSpcReduction="10000"/>
          </a:bodyPr>
          <a:lstStyle/>
          <a:p>
            <a:pPr lvl="0">
              <a:buFont typeface="Wingdings" pitchFamily="2" charset="2"/>
              <a:buChar char="Ø"/>
            </a:pPr>
            <a:r>
              <a:rPr lang="en-US" b="1" dirty="0" smtClean="0"/>
              <a:t>This is … .</a:t>
            </a:r>
            <a:endParaRPr lang="ru-RU" b="1" dirty="0" smtClean="0"/>
          </a:p>
          <a:p>
            <a:pPr lvl="0">
              <a:buFont typeface="Wingdings" pitchFamily="2" charset="2"/>
              <a:buChar char="Ø"/>
            </a:pPr>
            <a:r>
              <a:rPr lang="en-US" b="1" dirty="0" smtClean="0"/>
              <a:t>He /She is … (young/middle aged/old).</a:t>
            </a:r>
            <a:endParaRPr lang="ru-RU" b="1" dirty="0" smtClean="0"/>
          </a:p>
          <a:p>
            <a:pPr lvl="0">
              <a:buFont typeface="Wingdings" pitchFamily="2" charset="2"/>
              <a:buChar char="Ø"/>
            </a:pPr>
            <a:r>
              <a:rPr lang="en-US" b="1" dirty="0" smtClean="0"/>
              <a:t>He /She is … (tall/of medium height/short).</a:t>
            </a:r>
            <a:endParaRPr lang="ru-RU" b="1" dirty="0" smtClean="0"/>
          </a:p>
          <a:p>
            <a:pPr lvl="0">
              <a:buFont typeface="Wingdings" pitchFamily="2" charset="2"/>
              <a:buChar char="Ø"/>
            </a:pPr>
            <a:r>
              <a:rPr lang="en-US" b="1" dirty="0" smtClean="0"/>
              <a:t>He /She has got … (long/short/dark/blond(e)/grey/red) hair.</a:t>
            </a:r>
            <a:endParaRPr lang="ru-RU" b="1" dirty="0" smtClean="0"/>
          </a:p>
          <a:p>
            <a:pPr lvl="0">
              <a:buFont typeface="Wingdings" pitchFamily="2" charset="2"/>
              <a:buChar char="Ø"/>
            </a:pPr>
            <a:r>
              <a:rPr lang="en-US" b="1" dirty="0" smtClean="0"/>
              <a:t>His/ Her hair is … (straight/curly/wavy).</a:t>
            </a:r>
            <a:endParaRPr lang="ru-RU" b="1" dirty="0" smtClean="0"/>
          </a:p>
          <a:p>
            <a:pPr lvl="0">
              <a:buFont typeface="Wingdings" pitchFamily="2" charset="2"/>
              <a:buChar char="Ø"/>
            </a:pPr>
            <a:r>
              <a:rPr lang="en-US" b="1" dirty="0" smtClean="0"/>
              <a:t>His/ Her eyes are … (blue, green …  ).</a:t>
            </a:r>
            <a:endParaRPr lang="ru-RU" b="1" dirty="0" smtClean="0"/>
          </a:p>
          <a:p>
            <a:pPr lvl="0">
              <a:buFont typeface="Wingdings" pitchFamily="2" charset="2"/>
              <a:buChar char="Ø"/>
            </a:pPr>
            <a:r>
              <a:rPr lang="en-US" b="1" dirty="0" smtClean="0"/>
              <a:t>He / She is … (kind, friendly, clever, shy, funny…).</a:t>
            </a:r>
            <a:endParaRPr lang="ru-RU" b="1" dirty="0" smtClean="0"/>
          </a:p>
          <a:p>
            <a:endParaRPr lang="ru-RU" dirty="0"/>
          </a:p>
        </p:txBody>
      </p:sp>
      <p:pic>
        <p:nvPicPr>
          <p:cNvPr id="4" name="Picture 3" descr="C:\Documents and Settings\Admin\Рабочий стол\сканіроване\IMG_2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14290"/>
            <a:ext cx="2500330" cy="181099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7" name="Picture 1" descr="F:\Scrap Color of hope\t1ht PNGandJPG\PNGandJPG\15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357430"/>
            <a:ext cx="2324100" cy="2335212"/>
          </a:xfrm>
          <a:prstGeom prst="rect">
            <a:avLst/>
          </a:prstGeom>
          <a:noFill/>
        </p:spPr>
      </p:pic>
      <p:pic>
        <p:nvPicPr>
          <p:cNvPr id="4098" name="Picture 2" descr="F:\Scrap Color of hope\t1ht PNGandJPG\PNGandJPG\1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5357826"/>
            <a:ext cx="2936876" cy="1355725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14348" y="642918"/>
            <a:ext cx="4572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Describe one of the person using a picture “Happy Birthday” and sentences on the board.</a:t>
            </a:r>
            <a:endParaRPr lang="ru-RU" sz="2400" b="1" spc="50" dirty="0" smtClean="0">
              <a:ln w="11430">
                <a:solidFill>
                  <a:schemeClr val="tx2">
                    <a:lumMod val="50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://ramki-vsem.ru/fon/fon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1" name="Picture 3" descr="C:\Documents and Settings\Admin\Рабочий стол\сканіроване\IMG_2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428604"/>
            <a:ext cx="8286809" cy="600213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amki-vsem.ru/fony/fon_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57166"/>
            <a:ext cx="8229600" cy="452596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buNone/>
            </a:pPr>
            <a:r>
              <a:rPr lang="en-US" sz="28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Project Work </a:t>
            </a:r>
            <a:r>
              <a:rPr lang="uk-UA" sz="28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(</a:t>
            </a:r>
            <a:r>
              <a:rPr lang="en-US" sz="28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SB p.129</a:t>
            </a:r>
            <a:r>
              <a:rPr lang="uk-UA" sz="2800" b="1" spc="50" dirty="0" smtClean="0">
                <a:ln w="11430">
                  <a:solidFill>
                    <a:schemeClr val="tx2">
                      <a:lumMod val="50000"/>
                    </a:schemeClr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  </a:t>
            </a:r>
            <a:endParaRPr lang="ru-RU" sz="2800" b="1" spc="50" dirty="0" smtClean="0">
              <a:ln w="11430">
                <a:solidFill>
                  <a:schemeClr val="tx2">
                    <a:lumMod val="50000"/>
                  </a:schemeClr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uk-UA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1. 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Answer the questions</a:t>
            </a:r>
            <a:endParaRPr lang="ru-RU" sz="1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uk-UA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1) Picture 1. What is 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</a:t>
            </a:r>
            <a:r>
              <a:rPr lang="uk-UA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uk-UA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woman’s name?</a:t>
            </a:r>
            <a:endParaRPr lang="ru-RU" sz="1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2) What is her job?</a:t>
            </a:r>
            <a:endParaRPr lang="ru-RU" sz="1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3) Is she tall or short?</a:t>
            </a:r>
            <a:endParaRPr lang="ru-RU" sz="1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4) What sort of hair has she got?</a:t>
            </a:r>
            <a:endParaRPr lang="ru-RU" sz="1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5) What </a:t>
            </a:r>
            <a:r>
              <a:rPr lang="en-US" sz="1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colour</a:t>
            </a: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eyes has she got?</a:t>
            </a:r>
            <a:endParaRPr lang="ru-RU" sz="1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>
              <a:buNone/>
            </a:pPr>
            <a:r>
              <a:rPr lang="en-US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is she like?</a:t>
            </a:r>
            <a:endParaRPr lang="ru-RU" sz="1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3" name="Picture 1" descr="C:\Documents and Settings\Admin\Рабочий стол\фото Ання\125 003.jpg"/>
          <p:cNvPicPr>
            <a:picLocks noChangeAspect="1" noChangeArrowheads="1"/>
          </p:cNvPicPr>
          <p:nvPr/>
        </p:nvPicPr>
        <p:blipFill>
          <a:blip r:embed="rId3" cstate="print"/>
          <a:srcRect l="34231" t="5953" r="25585" b="2765"/>
          <a:stretch>
            <a:fillRect/>
          </a:stretch>
        </p:blipFill>
        <p:spPr bwMode="auto">
          <a:xfrm>
            <a:off x="4714876" y="785794"/>
            <a:ext cx="3786214" cy="5572164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F:\Scrap Color of hope\t1ht PNGandJPG\PNGandJPG\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6367"/>
            <a:ext cx="2906703" cy="3281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amki-vsem.ru/fon/svetlyj-fon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F:\Scrap Color of hope\t1ht PNGandJPG\PNGandJPG\1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2285984" y="642918"/>
            <a:ext cx="4857784" cy="107154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Homework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3116"/>
            <a:ext cx="8229600" cy="4525963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SB Project Work p. 129 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> </a:t>
            </a:r>
            <a:r>
              <a:rPr lang="en-US" dirty="0" smtClean="0"/>
              <a:t>(to end in a written form);</a:t>
            </a:r>
            <a:endParaRPr lang="ru-RU" dirty="0" smtClean="0"/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     WB Ex.4, p. 13.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http://t0.gstatic.com/images?q=tbn:ANd9GcTEXd-SfrK3PSWAshTWXGnJ6VvU1s1zhJVroruyiUsEvO72dTN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6380" y="2571730"/>
            <a:ext cx="2928958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amki-vsem.ru/fon/svetlyj-fon46.jpg"/>
          <p:cNvPicPr>
            <a:picLocks noChangeAspect="1" noChangeArrowheads="1"/>
          </p:cNvPicPr>
          <p:nvPr/>
        </p:nvPicPr>
        <p:blipFill>
          <a:blip r:embed="rId2"/>
          <a:srcRect b="3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C:\Documents and Settings\Admin\Рабочий стол\сканіроване\IMG_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7889704" cy="524827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64294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Revising the words with pictures and making own sentences</a:t>
            </a:r>
            <a:endParaRPr lang="ru-RU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amki-vsem.ru/fon/svetlyj-fon46.jpg"/>
          <p:cNvPicPr>
            <a:picLocks noChangeAspect="1" noChangeArrowheads="1"/>
          </p:cNvPicPr>
          <p:nvPr/>
        </p:nvPicPr>
        <p:blipFill>
          <a:blip r:embed="rId2"/>
          <a:srcRect b="3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Documents and Settings\Admin\Рабочий стол\сканіроване\IMG_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7878648" cy="533241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14282" y="357166"/>
            <a:ext cx="64294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Revising the words with pictures and making own sentences</a:t>
            </a:r>
            <a:endParaRPr lang="ru-RU" sz="2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amki-vsem.ru/fon/svetlyj-fon46.jpg"/>
          <p:cNvPicPr>
            <a:picLocks noChangeAspect="1" noChangeArrowheads="1"/>
          </p:cNvPicPr>
          <p:nvPr/>
        </p:nvPicPr>
        <p:blipFill>
          <a:blip r:embed="rId2"/>
          <a:srcRect b="3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Documents and Settings\Admin\Рабочий стол\сканіроване\IMG_00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6"/>
            <a:ext cx="7808243" cy="517366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285728"/>
            <a:ext cx="64294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Revising the words with pictures and making own sentences</a:t>
            </a:r>
            <a:endParaRPr lang="ru-RU" sz="2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amki-vsem.ru/fon/svetlyj-fon46.jpg"/>
          <p:cNvPicPr>
            <a:picLocks noChangeAspect="1" noChangeArrowheads="1"/>
          </p:cNvPicPr>
          <p:nvPr/>
        </p:nvPicPr>
        <p:blipFill>
          <a:blip r:embed="rId2"/>
          <a:srcRect b="3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C:\Documents and Settings\Admin\Рабочий стол\сканіроване\IMG_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6"/>
            <a:ext cx="7693710" cy="517842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44" y="357166"/>
            <a:ext cx="64294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Revising the words with pictures and making own sentences</a:t>
            </a:r>
            <a:endParaRPr lang="ru-RU" sz="2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amki-vsem.ru/fon/svetlyj-fon46.jpg"/>
          <p:cNvPicPr>
            <a:picLocks noChangeAspect="1" noChangeArrowheads="1"/>
          </p:cNvPicPr>
          <p:nvPr/>
        </p:nvPicPr>
        <p:blipFill>
          <a:blip r:embed="rId2"/>
          <a:srcRect b="3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0" name="Picture 2" descr="C:\Documents and Settings\Admin\Рабочий стол\сканіроване\IMG_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7381660" cy="5254627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85720" y="357166"/>
            <a:ext cx="64294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Revising the words with pictures and making own sentences</a:t>
            </a:r>
            <a:endParaRPr lang="ru-RU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amki-vsem.ru/fon/svetlyj-fon46.jpg"/>
          <p:cNvPicPr>
            <a:picLocks noChangeAspect="1" noChangeArrowheads="1"/>
          </p:cNvPicPr>
          <p:nvPr/>
        </p:nvPicPr>
        <p:blipFill>
          <a:blip r:embed="rId2"/>
          <a:srcRect b="3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C:\Documents and Settings\Admin\Рабочий стол\сканіроване\IMG_0002в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428736"/>
            <a:ext cx="7407276" cy="5118100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357158" y="285728"/>
            <a:ext cx="64294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Revising the words with pictures and making own sentences</a:t>
            </a:r>
            <a:endParaRPr lang="ru-RU" sz="2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ramki-vsem.ru/fon/svetlyj-fon46.jpg"/>
          <p:cNvPicPr>
            <a:picLocks noChangeAspect="1" noChangeArrowheads="1"/>
          </p:cNvPicPr>
          <p:nvPr/>
        </p:nvPicPr>
        <p:blipFill>
          <a:blip r:embed="rId2"/>
          <a:srcRect b="34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8" name="Picture 2" descr="C:\Documents and Settings\Admin\Рабочий стол\сканіроване\IMG_000с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3" y="1500174"/>
            <a:ext cx="7535735" cy="5072098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42844" y="142852"/>
            <a:ext cx="642942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Revising the words with pictures and making own sentences</a:t>
            </a:r>
            <a:endParaRPr lang="ru-RU"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540</Words>
  <Application>Microsoft Office PowerPoint</Application>
  <PresentationFormat>Экран (4:3)</PresentationFormat>
  <Paragraphs>84</Paragraphs>
  <Slides>23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Фізкультхвилинка</vt:lpstr>
      <vt:lpstr>Слайд 19</vt:lpstr>
      <vt:lpstr>Слайд 20</vt:lpstr>
      <vt:lpstr>Слайд 21</vt:lpstr>
      <vt:lpstr>Слайд 22</vt:lpstr>
      <vt:lpstr>Homework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13</cp:revision>
  <dcterms:created xsi:type="dcterms:W3CDTF">2014-02-08T19:39:13Z</dcterms:created>
  <dcterms:modified xsi:type="dcterms:W3CDTF">2014-02-10T16:29:59Z</dcterms:modified>
</cp:coreProperties>
</file>