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F:\DCIM\100CASIO\CIMG26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8795">
            <a:off x="107504" y="116632"/>
            <a:ext cx="5328592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:\DCIM\100CASIO\CIMG2649.JPG"/>
          <p:cNvPicPr/>
          <p:nvPr/>
        </p:nvPicPr>
        <p:blipFill rotWithShape="1">
          <a:blip r:embed="rId3" cstate="print"/>
          <a:srcRect l="11069" r="11497"/>
          <a:stretch/>
        </p:blipFill>
        <p:spPr bwMode="auto">
          <a:xfrm rot="322730">
            <a:off x="4572000" y="2276872"/>
            <a:ext cx="4427984" cy="4409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 rot="21131425">
            <a:off x="727792" y="5469803"/>
            <a:ext cx="302433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Famous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Quotations</a:t>
            </a:r>
            <a:endParaRPr lang="uk-UA" sz="2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660165">
            <a:off x="5515381" y="764704"/>
            <a:ext cx="3611886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Monday 16.02.2015</a:t>
            </a:r>
            <a:endParaRPr lang="uk-UA" sz="28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864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DCIM\100CASIO\CIMG2643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84076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Belwe Lt BT" panose="02060502050305020504" pitchFamily="18" charset="0"/>
              </a:rPr>
              <a:t> </a:t>
            </a:r>
            <a:r>
              <a:rPr lang="en-US" dirty="0" smtClean="0">
                <a:latin typeface="Belwe Lt BT" panose="02060502050305020504" pitchFamily="18" charset="0"/>
              </a:rPr>
              <a:t>   Wall </a:t>
            </a:r>
            <a:r>
              <a:rPr lang="en-US" dirty="0">
                <a:latin typeface="Belwe Lt BT" panose="02060502050305020504" pitchFamily="18" charset="0"/>
              </a:rPr>
              <a:t>Papers</a:t>
            </a:r>
            <a:endParaRPr lang="uk-UA" dirty="0"/>
          </a:p>
          <a:p>
            <a:r>
              <a:rPr lang="en-US" dirty="0">
                <a:latin typeface="Belwe Lt BT" panose="02060502050305020504" pitchFamily="18" charset="0"/>
              </a:rPr>
              <a:t>   “</a:t>
            </a:r>
            <a:r>
              <a:rPr lang="en-US" i="1" dirty="0">
                <a:latin typeface="Belwe Lt BT" panose="02060502050305020504" pitchFamily="18" charset="0"/>
              </a:rPr>
              <a:t>We Learn English”(Forms 1-4)</a:t>
            </a:r>
            <a:endParaRPr lang="uk-UA" dirty="0"/>
          </a:p>
          <a:p>
            <a:r>
              <a:rPr lang="en-US" i="1" dirty="0">
                <a:latin typeface="Belwe Lt BT" panose="02060502050305020504" pitchFamily="18" charset="0"/>
              </a:rPr>
              <a:t>   “Travelling Around English-speaking   countries” (Forms 5-11</a:t>
            </a:r>
            <a:r>
              <a:rPr lang="en-US" dirty="0">
                <a:latin typeface="Belwe Lt BT" panose="02060502050305020504" pitchFamily="18" charset="0"/>
              </a:rPr>
              <a:t>)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0358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F:\DCIM\100CASIO\CIMG2650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04361" y="1772816"/>
            <a:ext cx="6444208" cy="472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44790" y="40466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endParaRPr lang="uk-UA" dirty="0"/>
          </a:p>
          <a:p>
            <a:r>
              <a:rPr lang="de-DE" dirty="0"/>
              <a:t>   </a:t>
            </a:r>
            <a:r>
              <a:rPr lang="de-DE" sz="2000" b="1" dirty="0">
                <a:solidFill>
                  <a:srgbClr val="0070C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Tag der deutschen  Sprache    </a:t>
            </a:r>
            <a:endParaRPr lang="uk-UA" sz="2000" b="1" dirty="0">
              <a:solidFill>
                <a:srgbClr val="0070C0"/>
              </a:solidFill>
              <a:cs typeface="Aparajita" panose="020B0604020202020204" pitchFamily="34" charset="0"/>
            </a:endParaRPr>
          </a:p>
          <a:p>
            <a:r>
              <a:rPr lang="de-DE" sz="2000" b="1" dirty="0">
                <a:solidFill>
                  <a:srgbClr val="0070C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 </a:t>
            </a:r>
            <a:r>
              <a:rPr lang="de-DE" sz="2000" b="1" dirty="0" smtClean="0">
                <a:solidFill>
                  <a:srgbClr val="0070C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 </a:t>
            </a:r>
            <a:r>
              <a:rPr lang="de-DE" sz="2000" b="1" dirty="0">
                <a:solidFill>
                  <a:srgbClr val="0070C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Informationen Stunde </a:t>
            </a:r>
            <a:r>
              <a:rPr lang="de-DE" sz="2000" b="1" i="1" dirty="0">
                <a:solidFill>
                  <a:srgbClr val="0070C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„ Interessante </a:t>
            </a:r>
            <a:r>
              <a:rPr lang="de-DE" sz="2000" b="1" i="1" dirty="0" smtClean="0">
                <a:solidFill>
                  <a:srgbClr val="0070C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Tatsachen    </a:t>
            </a:r>
          </a:p>
          <a:p>
            <a:r>
              <a:rPr lang="de-DE" sz="2000" b="1" i="1" dirty="0">
                <a:solidFill>
                  <a:srgbClr val="0070C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de-DE" sz="2000" b="1" i="1" dirty="0" smtClean="0">
                <a:solidFill>
                  <a:srgbClr val="0070C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  Über </a:t>
            </a:r>
            <a:r>
              <a:rPr lang="de-DE" sz="2000" b="1" i="1" dirty="0">
                <a:solidFill>
                  <a:srgbClr val="0070C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Deutschland“.</a:t>
            </a:r>
            <a:endParaRPr lang="uk-UA" sz="2000" b="1" dirty="0">
              <a:solidFill>
                <a:srgbClr val="0070C0"/>
              </a:solidFill>
              <a:cs typeface="Aparajita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19998"/>
            <a:ext cx="3879588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Dienstag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17.02.2015</a:t>
            </a:r>
            <a:endParaRPr lang="uk-UA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398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324790">
            <a:off x="611561" y="391709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Geschichten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Märchen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Kolobok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 “ Die </a:t>
            </a:r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Rübe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endParaRPr lang="uk-UA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F:\DCIM\100CASIO\CIMG26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19584">
            <a:off x="462155" y="1458247"/>
            <a:ext cx="4798060" cy="3598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F:\DCIM\100CASIO\CIMG26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4119">
            <a:off x="5665786" y="1387676"/>
            <a:ext cx="3193275" cy="2461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F:\DCIM\100CASIO\CIMG26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2310">
            <a:off x="4499992" y="3967602"/>
            <a:ext cx="3762300" cy="2642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9072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332656"/>
            <a:ext cx="4320480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Wednesday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18.02.2015</a:t>
            </a:r>
            <a:endParaRPr lang="uk-UA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607763">
            <a:off x="6444208" y="5313417"/>
            <a:ext cx="1457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Puzzle</a:t>
            </a:r>
            <a:endParaRPr lang="uk-UA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F:\DCIM\100CASIO\CIMG27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6094">
            <a:off x="409044" y="1210494"/>
            <a:ext cx="3730601" cy="2903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F:\DCIM\100CASIO\CIMG27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789040"/>
            <a:ext cx="3576340" cy="273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F:\DCIM\100CASIO\CIMG27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9884">
            <a:off x="4906593" y="1649113"/>
            <a:ext cx="3846888" cy="3002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023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374050">
            <a:off x="484092" y="1132886"/>
            <a:ext cx="245990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we Lt BT" panose="02060502050305020504" pitchFamily="18" charset="0"/>
              </a:rPr>
              <a:t>Music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we Lt BT" panose="02060502050305020504" pitchFamily="18" charset="0"/>
              </a:rPr>
              <a:t>Break</a:t>
            </a:r>
            <a:endParaRPr lang="uk-UA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F:\DCIM\100CASIO\CIMG2730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273637">
            <a:off x="266924" y="2859675"/>
            <a:ext cx="4870762" cy="3594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F:\DCIM\100CASIO\CIMG2763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4582">
            <a:off x="3603865" y="332467"/>
            <a:ext cx="5162438" cy="3751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4404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477" y="356482"/>
            <a:ext cx="6599884" cy="58477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Competition “ We Like English” (3-A , 3-B)</a:t>
            </a:r>
            <a:endParaRPr lang="uk-UA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F:\DCIM\100CASIO\CIMG26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883" y="4077072"/>
            <a:ext cx="3600400" cy="261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:\DCIM\100CASIO\CIMG26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928" y="1267418"/>
            <a:ext cx="3083918" cy="2580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F:\DCIM\100CASIO\CIMG27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2274" y="1628800"/>
            <a:ext cx="4511675" cy="33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061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355257">
            <a:off x="323528" y="405323"/>
            <a:ext cx="4086375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Czwartek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19.02.2015</a:t>
            </a:r>
            <a:endParaRPr lang="uk-UA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67378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Dzien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jezyka polskiego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parajita" panose="020B0604020202020204" pitchFamily="34" charset="0"/>
            </a:endParaRPr>
          </a:p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  </a:t>
            </a:r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1. Zagadki, ciekawostki.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parajita" panose="020B0604020202020204" pitchFamily="34" charset="0"/>
            </a:endParaRPr>
          </a:p>
          <a:p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  2.Krzyżowki o wsrzsłkim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parajita" panose="020B0604020202020204" pitchFamily="34" charset="0"/>
            </a:endParaRPr>
          </a:p>
        </p:txBody>
      </p:sp>
      <p:pic>
        <p:nvPicPr>
          <p:cNvPr id="6" name="Рисунок 5" descr="G:\скинути в нет день поль\DSCN33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68272">
            <a:off x="539561" y="1089679"/>
            <a:ext cx="389763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скинути в нет день поль\DSCN33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706">
            <a:off x="4984543" y="2441060"/>
            <a:ext cx="3679190" cy="276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скинути в нет день поль\DSCN34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1255">
            <a:off x="821685" y="3645024"/>
            <a:ext cx="4110355" cy="308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645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51672" y="1492124"/>
            <a:ext cx="3895618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pl-PL" sz="3200" b="1" i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Friday 20.02.2015</a:t>
            </a:r>
            <a:endParaRPr lang="uk-U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08518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Alibi" panose="00000400000000000000" pitchFamily="2" charset="0"/>
              </a:rPr>
              <a:t>Cartoon World ( Forms 1-4).</a:t>
            </a:r>
            <a:endParaRPr lang="uk-UA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Alibi" panose="00000400000000000000" pitchFamily="2" charset="0"/>
              </a:rPr>
              <a:t>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  <a:latin typeface="Alibi" panose="00000400000000000000" pitchFamily="2" charset="0"/>
              </a:rPr>
              <a:t>Videofilms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Alibi" panose="00000400000000000000" pitchFamily="2" charset="0"/>
              </a:rPr>
              <a:t> (Forms 5-11) </a:t>
            </a:r>
            <a:endParaRPr lang="uk-UA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 descr="F:\DCIM\100CASIO\CIMG27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826" y="836712"/>
            <a:ext cx="4347845" cy="32607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:\DCIM\100CASIO\CIMG27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5564" y="3284984"/>
            <a:ext cx="4347845" cy="32607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805402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</TotalTime>
  <Words>91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2015-03-03T17:43:35Z</dcterms:created>
  <dcterms:modified xsi:type="dcterms:W3CDTF">2015-03-03T18:24:24Z</dcterms:modified>
</cp:coreProperties>
</file>